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46" r:id="rId3"/>
    <p:sldId id="339" r:id="rId4"/>
    <p:sldId id="285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78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9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441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045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86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981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74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728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869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3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70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21CB-9FAA-45FB-9353-B0EAECA04FD7}" type="datetimeFigureOut">
              <a:rPr lang="es-MX" smtClean="0"/>
              <a:t>13/05/2024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2969-3514-4291-B51D-9A2C31791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05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" y="177403"/>
            <a:ext cx="8990801" cy="641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232699" y="4390072"/>
            <a:ext cx="608371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0000" b="1" dirty="0" smtClean="0">
                <a:ln w="1905"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76200">
                    <a:schemeClr val="bg1"/>
                  </a:glow>
                </a:effectLst>
                <a:latin typeface="Century Gothic" pitchFamily="34" charset="0"/>
              </a:rPr>
              <a:t>Fernando</a:t>
            </a:r>
            <a:endParaRPr lang="es-ES" sz="10000" b="1" cap="none" spc="0" dirty="0">
              <a:ln w="1905"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76200">
                  <a:schemeClr val="bg1"/>
                </a:glow>
              </a:effectLst>
              <a:latin typeface="Century Gothic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86" y="3713905"/>
            <a:ext cx="1036159" cy="96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s://i.pinimg.com/564x/04/3a/67/043a67886922a760eedaeefef85200a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5" r="20428" b="37443"/>
          <a:stretch/>
        </p:blipFill>
        <p:spPr>
          <a:xfrm>
            <a:off x="2233195" y="3124786"/>
            <a:ext cx="4510806" cy="14914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9" y="2182497"/>
            <a:ext cx="2022106" cy="40270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0" y="-27384"/>
            <a:ext cx="7765663" cy="9630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t="20707" r="17423" b="39646"/>
          <a:stretch/>
        </p:blipFill>
        <p:spPr>
          <a:xfrm>
            <a:off x="2254403" y="1916832"/>
            <a:ext cx="5368974" cy="12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0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" y="177403"/>
            <a:ext cx="8990801" cy="641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232699" y="4390072"/>
            <a:ext cx="608371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0000" b="1" dirty="0" smtClean="0">
                <a:ln w="1905"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76200">
                    <a:schemeClr val="bg1"/>
                  </a:glow>
                </a:effectLst>
                <a:latin typeface="Century Gothic" pitchFamily="34" charset="0"/>
              </a:rPr>
              <a:t>Fernando</a:t>
            </a:r>
            <a:endParaRPr lang="es-ES" sz="10000" b="1" cap="none" spc="0" dirty="0">
              <a:ln w="1905"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76200">
                  <a:schemeClr val="bg1"/>
                </a:glow>
              </a:effectLst>
              <a:latin typeface="Century Gothic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86" y="3713905"/>
            <a:ext cx="1036159" cy="96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s://i.pinimg.com/564x/04/3a/67/043a67886922a760eedaeefef85200a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5" r="20428" b="37443"/>
          <a:stretch/>
        </p:blipFill>
        <p:spPr>
          <a:xfrm>
            <a:off x="2233195" y="3124786"/>
            <a:ext cx="4510806" cy="14914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0" y="-27384"/>
            <a:ext cx="7765663" cy="9630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t="20707" r="17423" b="39646"/>
          <a:stretch/>
        </p:blipFill>
        <p:spPr>
          <a:xfrm>
            <a:off x="2254403" y="1916832"/>
            <a:ext cx="5368974" cy="1220406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215900" y="2276873"/>
            <a:ext cx="2123852" cy="3932700"/>
            <a:chOff x="238200" y="3628750"/>
            <a:chExt cx="2252340" cy="41213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11 Elipse"/>
            <p:cNvSpPr/>
            <p:nvPr/>
          </p:nvSpPr>
          <p:spPr>
            <a:xfrm>
              <a:off x="611560" y="4293096"/>
              <a:ext cx="1537448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00" y="3628750"/>
              <a:ext cx="2252340" cy="4121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219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r="4543" b="3571"/>
          <a:stretch/>
        </p:blipFill>
        <p:spPr bwMode="auto">
          <a:xfrm>
            <a:off x="346585" y="229966"/>
            <a:ext cx="1504594" cy="190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91098" y="4010430"/>
            <a:ext cx="456727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0000" b="1" dirty="0">
                <a:ln w="1905">
                  <a:noFill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DJB Number 2 Pencil Bold" pitchFamily="2" charset="0"/>
              </a:rPr>
              <a:t>Nereida</a:t>
            </a:r>
            <a:endParaRPr lang="es-ES" sz="10000" b="1" cap="none" spc="0" dirty="0">
              <a:ln w="1905">
                <a:noFill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DJB Number 2 Pencil Bold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86" y="5396250"/>
            <a:ext cx="1347836" cy="134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7993" r="7325" b="11089"/>
          <a:stretch/>
        </p:blipFill>
        <p:spPr bwMode="auto">
          <a:xfrm rot="566640">
            <a:off x="6824046" y="2150168"/>
            <a:ext cx="2000084" cy="194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4"/>
          <a:stretch/>
        </p:blipFill>
        <p:spPr bwMode="auto">
          <a:xfrm>
            <a:off x="6444208" y="5658942"/>
            <a:ext cx="1122309" cy="10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58942"/>
            <a:ext cx="1031301" cy="10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17" y="4725144"/>
            <a:ext cx="1036159" cy="96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2" b="33655"/>
          <a:stretch/>
        </p:blipFill>
        <p:spPr>
          <a:xfrm>
            <a:off x="2714502" y="2400300"/>
            <a:ext cx="4852015" cy="14351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" t="22358" r="7661" b="26896"/>
          <a:stretch/>
        </p:blipFill>
        <p:spPr>
          <a:xfrm>
            <a:off x="1879248" y="229966"/>
            <a:ext cx="6616700" cy="1562101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3168"/>
          <a:stretch/>
        </p:blipFill>
        <p:spPr bwMode="auto">
          <a:xfrm>
            <a:off x="183887" y="2336800"/>
            <a:ext cx="2392216" cy="439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63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r="4543" b="3571"/>
          <a:stretch/>
        </p:blipFill>
        <p:spPr bwMode="auto">
          <a:xfrm>
            <a:off x="346585" y="229966"/>
            <a:ext cx="1504594" cy="190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426503" y="4010430"/>
            <a:ext cx="34964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0000" b="1" dirty="0" err="1">
                <a:ln w="1905">
                  <a:noFill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DJB Number 2 Pencil Bold" pitchFamily="2" charset="0"/>
              </a:rPr>
              <a:t>Cristy</a:t>
            </a:r>
            <a:endParaRPr lang="es-ES" sz="10000" b="1" cap="none" spc="0" dirty="0">
              <a:ln w="1905">
                <a:noFill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DJB Number 2 Pencil Bold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86" y="5396250"/>
            <a:ext cx="1347836" cy="134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7993" r="7325" b="11089"/>
          <a:stretch/>
        </p:blipFill>
        <p:spPr bwMode="auto">
          <a:xfrm rot="566640">
            <a:off x="6824046" y="2150168"/>
            <a:ext cx="2000084" cy="194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4"/>
          <a:stretch/>
        </p:blipFill>
        <p:spPr bwMode="auto">
          <a:xfrm>
            <a:off x="6444208" y="5658942"/>
            <a:ext cx="1122309" cy="10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58942"/>
            <a:ext cx="1031301" cy="10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21" y="4725144"/>
            <a:ext cx="1036159" cy="96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6" y="2235545"/>
            <a:ext cx="2553718" cy="45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2" b="33655"/>
          <a:stretch/>
        </p:blipFill>
        <p:spPr>
          <a:xfrm>
            <a:off x="2714502" y="2400300"/>
            <a:ext cx="4852015" cy="14351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" t="22358" r="7661" b="26896"/>
          <a:stretch/>
        </p:blipFill>
        <p:spPr>
          <a:xfrm>
            <a:off x="1879248" y="229966"/>
            <a:ext cx="6616700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01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</Words>
  <Application>Microsoft Office PowerPoint</Application>
  <PresentationFormat>Presentación en pantalla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PC-FEL</dc:creator>
  <cp:lastModifiedBy>PC-FEL</cp:lastModifiedBy>
  <cp:revision>28</cp:revision>
  <dcterms:created xsi:type="dcterms:W3CDTF">2024-05-11T18:17:25Z</dcterms:created>
  <dcterms:modified xsi:type="dcterms:W3CDTF">2024-05-13T16:49:01Z</dcterms:modified>
</cp:coreProperties>
</file>