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298" r:id="rId3"/>
    <p:sldId id="297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FFCCFF"/>
    <a:srgbClr val="FF66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88" autoAdjust="0"/>
  </p:normalViewPr>
  <p:slideViewPr>
    <p:cSldViewPr>
      <p:cViewPr>
        <p:scale>
          <a:sx n="75" d="100"/>
          <a:sy n="75" d="100"/>
        </p:scale>
        <p:origin x="-1422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68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38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970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883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512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10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88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353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15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379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78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765B5-1018-44F9-B9BF-10DFAB50CC96}" type="datetimeFigureOut">
              <a:rPr lang="es-MX" smtClean="0"/>
              <a:t>23/04/2024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114E1-F780-4571-91F0-2F68150D77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20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46966" y="-1139032"/>
            <a:ext cx="6850065" cy="914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2" descr="Dibujo de Una flor sonriente para Colorear - Dibujos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feliz primavera #dibujo | Dibujos primavera, Feliz primavera, Dibujos para  colorear primaver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908596"/>
            <a:ext cx="733099" cy="683525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2171648" y="6513401"/>
            <a:ext cx="5156693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gradFill flip="none" rotWithShape="1">
                  <a:gsLst>
                    <a:gs pos="0">
                      <a:srgbClr val="FF0066">
                        <a:shade val="30000"/>
                        <a:satMod val="115000"/>
                      </a:srgbClr>
                    </a:gs>
                    <a:gs pos="50000">
                      <a:srgbClr val="FF0066">
                        <a:shade val="67500"/>
                        <a:satMod val="115000"/>
                      </a:srgbClr>
                    </a:gs>
                    <a:gs pos="100000">
                      <a:srgbClr val="FF006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atin typeface="Arca Majora 3 Bold" pitchFamily="50" charset="0"/>
              </a:rPr>
              <a:t>www.actividadesparapreescolar.com.mx</a:t>
            </a:r>
            <a:endParaRPr lang="es-MX" sz="1400" b="1" dirty="0">
              <a:gradFill flip="none" rotWithShape="1">
                <a:gsLst>
                  <a:gs pos="0">
                    <a:srgbClr val="FF0066">
                      <a:shade val="30000"/>
                      <a:satMod val="115000"/>
                    </a:srgbClr>
                  </a:gs>
                  <a:gs pos="50000">
                    <a:srgbClr val="FF0066">
                      <a:shade val="67500"/>
                      <a:satMod val="115000"/>
                    </a:srgbClr>
                  </a:gs>
                  <a:gs pos="100000">
                    <a:srgbClr val="FF006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atin typeface="Arca Majora 3 Bold" pitchFamily="50" charset="0"/>
            </a:endParaRPr>
          </a:p>
        </p:txBody>
      </p:sp>
      <p:sp>
        <p:nvSpPr>
          <p:cNvPr id="7" name="AutoShape 2" descr="Dibujos de MARIPOSAS (Para Colorear y Pintar)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" name="Cuadro de texto 1"/>
          <p:cNvSpPr txBox="1"/>
          <p:nvPr/>
        </p:nvSpPr>
        <p:spPr>
          <a:xfrm>
            <a:off x="539054" y="617538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6000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caso de no tener el estilo de letra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Descárgala en internet solo busca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   </a:t>
            </a:r>
            <a:r>
              <a:rPr lang="es-MX" b="1" dirty="0" err="1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</a:t>
            </a: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b="1" dirty="0" err="1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Whack</a:t>
            </a:r>
            <a:r>
              <a:rPr lang="es-MX" b="1" dirty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b="1" dirty="0" err="1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</a:t>
            </a:r>
            <a:r>
              <a:rPr lang="es-MX" b="1" dirty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b="1" dirty="0" err="1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Outline</a:t>
            </a: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es-MX" b="1" dirty="0" err="1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google</a:t>
            </a: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Descarga y listo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es-MX" b="1" dirty="0">
              <a:effectLst>
                <a:glow rad="127000">
                  <a:schemeClr val="bg1"/>
                </a:glow>
              </a:effectLst>
              <a:latin typeface="Century Gothic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endParaRPr lang="es-MX" b="1" dirty="0" smtClean="0">
              <a:effectLst>
                <a:glow rad="127000">
                  <a:schemeClr val="bg1"/>
                </a:glow>
              </a:effectLst>
              <a:latin typeface="Century Gothic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b="1" dirty="0" smtClean="0"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DALE ABRIR INSTALA Y LISTO</a:t>
            </a:r>
            <a:endParaRPr lang="es-MX" b="1" dirty="0">
              <a:effectLst>
                <a:glow rad="127000">
                  <a:schemeClr val="bg1"/>
                </a:glow>
              </a:effectLst>
              <a:latin typeface="Century Gothic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Cuadro de texto 1"/>
          <p:cNvSpPr txBox="1"/>
          <p:nvPr/>
        </p:nvSpPr>
        <p:spPr>
          <a:xfrm>
            <a:off x="717050" y="4590049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11500" dirty="0" smtClean="0">
                <a:effectLst>
                  <a:glow rad="127000">
                    <a:schemeClr val="bg1"/>
                  </a:glow>
                </a:effectLst>
                <a:latin typeface="Bang Whack Pow Outline" pitchFamily="2" charset="0"/>
                <a:ea typeface="HelloBigDeal" pitchFamily="2" charset="0"/>
                <a:cs typeface="Times New Roman" panose="02020603050405020304" pitchFamily="18" charset="0"/>
              </a:rPr>
              <a:t>Fernando </a:t>
            </a:r>
            <a:endParaRPr lang="es-MX" sz="4000" dirty="0">
              <a:effectLst>
                <a:glow rad="127000">
                  <a:schemeClr val="bg1"/>
                </a:glow>
              </a:effectLst>
              <a:latin typeface="Bang Whack Pow Outline" pitchFamily="2" charset="0"/>
              <a:ea typeface="HelloBigDeal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92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46966" y="-1139032"/>
            <a:ext cx="6850065" cy="914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2" descr="Dibujo de Una flor sonriente para Colorear - Dibujos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feliz primavera #dibujo | Dibujos primavera, Feliz primavera, Dibujos para  colorear primaver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908596"/>
            <a:ext cx="733099" cy="683525"/>
          </a:xfrm>
          <a:prstGeom prst="rect">
            <a:avLst/>
          </a:prstGeom>
        </p:spPr>
      </p:pic>
      <p:sp>
        <p:nvSpPr>
          <p:cNvPr id="7" name="AutoShape 2" descr="Dibujos de MARIPOSAS (Para Colorear y Pintar)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" name="Cuadro de texto 1"/>
          <p:cNvSpPr txBox="1"/>
          <p:nvPr/>
        </p:nvSpPr>
        <p:spPr>
          <a:xfrm>
            <a:off x="539054" y="617538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7200" b="1" dirty="0" smtClean="0">
                <a:ln w="19050">
                  <a:solidFill>
                    <a:schemeClr val="tx1"/>
                  </a:solidFill>
                </a:ln>
                <a:noFill/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Feliz día del niño</a:t>
            </a:r>
            <a:endParaRPr lang="es-MX" sz="2400" b="1" dirty="0">
              <a:ln w="19050">
                <a:solidFill>
                  <a:schemeClr val="tx1"/>
                </a:solidFill>
              </a:ln>
              <a:noFill/>
              <a:effectLst>
                <a:glow rad="127000">
                  <a:schemeClr val="bg1"/>
                </a:glow>
              </a:effectLst>
              <a:latin typeface="Century Gothic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138" y="2662703"/>
            <a:ext cx="13811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39" y="2348880"/>
            <a:ext cx="13811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5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17675"/>
            <a:ext cx="1667617" cy="277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707" y="1784111"/>
            <a:ext cx="1712544" cy="2805938"/>
          </a:xfrm>
          <a:prstGeom prst="rect">
            <a:avLst/>
          </a:prstGeom>
        </p:spPr>
      </p:pic>
      <p:sp>
        <p:nvSpPr>
          <p:cNvPr id="19" name="Cuadro de texto 1"/>
          <p:cNvSpPr txBox="1"/>
          <p:nvPr/>
        </p:nvSpPr>
        <p:spPr>
          <a:xfrm>
            <a:off x="717050" y="4590049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11500" b="1" dirty="0" smtClean="0">
                <a:ln w="57150">
                  <a:solidFill>
                    <a:schemeClr val="tx1"/>
                  </a:solidFill>
                </a:ln>
                <a:noFill/>
                <a:effectLst>
                  <a:glow rad="127000">
                    <a:schemeClr val="bg1"/>
                  </a:glow>
                </a:effectLst>
                <a:latin typeface="Century Gothic" pitchFamily="34" charset="0"/>
                <a:ea typeface="HelloBigDeal" pitchFamily="2" charset="0"/>
                <a:cs typeface="Times New Roman" panose="02020603050405020304" pitchFamily="18" charset="0"/>
              </a:rPr>
              <a:t>Fernando</a:t>
            </a:r>
            <a:r>
              <a:rPr lang="es-MX" sz="11500" dirty="0" smtClean="0">
                <a:effectLst>
                  <a:glow rad="127000">
                    <a:schemeClr val="bg1"/>
                  </a:glow>
                </a:effectLst>
                <a:latin typeface="Bang Whack Pow Outline" pitchFamily="2" charset="0"/>
                <a:ea typeface="HelloBigDeal" pitchFamily="2" charset="0"/>
                <a:cs typeface="Times New Roman" panose="02020603050405020304" pitchFamily="18" charset="0"/>
              </a:rPr>
              <a:t> </a:t>
            </a:r>
            <a:endParaRPr lang="es-MX" sz="4000" dirty="0">
              <a:effectLst>
                <a:glow rad="127000">
                  <a:schemeClr val="bg1"/>
                </a:glow>
              </a:effectLst>
              <a:latin typeface="Bang Whack Pow Outline" pitchFamily="2" charset="0"/>
              <a:ea typeface="HelloBigDeal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74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46966" y="-1139032"/>
            <a:ext cx="6850065" cy="914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2" descr="Dibujo de Una flor sonriente para Colorear - Dibujos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2" descr="feliz primavera #dibujo | Dibujos primavera, Feliz primavera, Dibujos para  colorear primaver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2" descr="Dibujos de primavera para imprimir y colorear - Poder Mamá | Actividades de  primavera, Dibujos para colorear primavera, Actividades extraescolar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1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908596"/>
            <a:ext cx="733099" cy="683525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2171648" y="6513401"/>
            <a:ext cx="5156693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gradFill flip="none" rotWithShape="1">
                  <a:gsLst>
                    <a:gs pos="0">
                      <a:srgbClr val="FF0066">
                        <a:shade val="30000"/>
                        <a:satMod val="115000"/>
                      </a:srgbClr>
                    </a:gs>
                    <a:gs pos="50000">
                      <a:srgbClr val="FF0066">
                        <a:shade val="67500"/>
                        <a:satMod val="115000"/>
                      </a:srgbClr>
                    </a:gs>
                    <a:gs pos="100000">
                      <a:srgbClr val="FF0066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atin typeface="Arca Majora 3 Bold" pitchFamily="50" charset="0"/>
              </a:rPr>
              <a:t>www.actividadesparapreescolar.com.mx</a:t>
            </a:r>
            <a:endParaRPr lang="es-MX" sz="1400" b="1" dirty="0">
              <a:gradFill flip="none" rotWithShape="1">
                <a:gsLst>
                  <a:gs pos="0">
                    <a:srgbClr val="FF0066">
                      <a:shade val="30000"/>
                      <a:satMod val="115000"/>
                    </a:srgbClr>
                  </a:gs>
                  <a:gs pos="50000">
                    <a:srgbClr val="FF0066">
                      <a:shade val="67500"/>
                      <a:satMod val="115000"/>
                    </a:srgbClr>
                  </a:gs>
                  <a:gs pos="100000">
                    <a:srgbClr val="FF0066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atin typeface="Arca Majora 3 Bold" pitchFamily="50" charset="0"/>
            </a:endParaRPr>
          </a:p>
        </p:txBody>
      </p:sp>
      <p:sp>
        <p:nvSpPr>
          <p:cNvPr id="7" name="AutoShape 2" descr="Dibujos de MARIPOSAS (Para Colorear y Pintar)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" name="Cuadro de texto 1"/>
          <p:cNvSpPr txBox="1"/>
          <p:nvPr/>
        </p:nvSpPr>
        <p:spPr>
          <a:xfrm>
            <a:off x="539054" y="617538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8000" dirty="0" smtClean="0">
                <a:effectLst>
                  <a:glow rad="127000">
                    <a:schemeClr val="bg1"/>
                  </a:glow>
                </a:effectLst>
                <a:latin typeface="Bang Whack Pow Outlin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Feliz día del niño</a:t>
            </a:r>
            <a:endParaRPr lang="es-MX" sz="2800" dirty="0">
              <a:effectLst>
                <a:glow rad="127000">
                  <a:schemeClr val="bg1"/>
                </a:glow>
              </a:effectLst>
              <a:latin typeface="Bang Whack Pow Outline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138" y="2662703"/>
            <a:ext cx="13811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39" y="2348880"/>
            <a:ext cx="138112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5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17675"/>
            <a:ext cx="1667617" cy="277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707" y="1784111"/>
            <a:ext cx="1712544" cy="2805938"/>
          </a:xfrm>
          <a:prstGeom prst="rect">
            <a:avLst/>
          </a:prstGeom>
        </p:spPr>
      </p:pic>
      <p:sp>
        <p:nvSpPr>
          <p:cNvPr id="19" name="Cuadro de texto 1"/>
          <p:cNvSpPr txBox="1"/>
          <p:nvPr/>
        </p:nvSpPr>
        <p:spPr>
          <a:xfrm>
            <a:off x="717050" y="4590049"/>
            <a:ext cx="8065888" cy="110013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68580" tIns="34291" rIns="68580" bIns="34291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s-MX" sz="11500" dirty="0" smtClean="0">
                <a:effectLst>
                  <a:glow rad="127000">
                    <a:schemeClr val="bg1"/>
                  </a:glow>
                </a:effectLst>
                <a:latin typeface="Bang Whack Pow Outline" pitchFamily="2" charset="0"/>
                <a:ea typeface="HelloBigDeal" pitchFamily="2" charset="0"/>
                <a:cs typeface="Times New Roman" panose="02020603050405020304" pitchFamily="18" charset="0"/>
              </a:rPr>
              <a:t>Alexa </a:t>
            </a:r>
            <a:endParaRPr lang="es-MX" sz="4000" dirty="0">
              <a:effectLst>
                <a:glow rad="127000">
                  <a:schemeClr val="bg1"/>
                </a:glow>
              </a:effectLst>
              <a:latin typeface="Bang Whack Pow Outline" pitchFamily="2" charset="0"/>
              <a:ea typeface="HelloBigDeal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800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42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Primavera</dc:title>
  <dc:creator>PC-FEL</dc:creator>
  <cp:lastModifiedBy>PC-FEL</cp:lastModifiedBy>
  <cp:revision>48</cp:revision>
  <dcterms:created xsi:type="dcterms:W3CDTF">2024-02-15T19:58:17Z</dcterms:created>
  <dcterms:modified xsi:type="dcterms:W3CDTF">2024-04-23T23:03:16Z</dcterms:modified>
</cp:coreProperties>
</file>